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10058400" cx="7772400"/>
  <p:notesSz cx="6858000" cy="9144000"/>
  <p:embeddedFontLst>
    <p:embeddedFont>
      <p:font typeface="Montserrat Alternates ExtraBold"/>
      <p:bold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747775"/>
          </p15:clr>
        </p15:guide>
        <p15:guide id="2" pos="24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Alternate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Alternates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146647cf5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146647c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600" cy="7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1" Type="http://schemas.openxmlformats.org/officeDocument/2006/relationships/image" Target="../media/image11.png"/><Relationship Id="rId10" Type="http://schemas.openxmlformats.org/officeDocument/2006/relationships/image" Target="../media/image5.png"/><Relationship Id="rId12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 title="ally pride SCRAP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561" y="4616297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aromantic pride SCRAP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563" y="2576470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asexual pride SCRAP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25" y="4616317"/>
            <a:ext cx="1411983" cy="14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bisexual pride SCRAP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25" y="2576477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Canadian pride SCRAP 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1907" y="6713191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gay male pride SCRAP 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1894" y="536635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heterosexual pride SCRAP log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1894" y="4616294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lesbian pride SCRAP log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5563" y="536648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LGBTQ SCRAP logo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225" y="536648"/>
            <a:ext cx="1411983" cy="141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pansexual pride SCRAP logo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1894" y="2576465"/>
            <a:ext cx="1411983" cy="141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535313" y="2031700"/>
            <a:ext cx="15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LGBT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002738" y="2031700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Gay men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5736388" y="2031700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Lesbian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69063" y="4071538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Bisexual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911688" y="4071525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Pansexual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645338" y="4071525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Aromantic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78013" y="6111325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Asexual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2911688" y="6111350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Hetrosexual flag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5645363" y="6111350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Straight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ally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911700" y="8366225"/>
            <a:ext cx="23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Canadian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 pride flag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 title="genderfluid pride SCRAP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962" y="563988"/>
            <a:ext cx="1732475" cy="17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 title="nonbinary pride SCRAP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650" y="563988"/>
            <a:ext cx="1732470" cy="173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 title="Demisexual pride SCRAP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950" y="3193800"/>
            <a:ext cx="1732470" cy="173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 title="trans pride SCRAP log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0" y="563988"/>
            <a:ext cx="1732470" cy="173247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03339" y="2531100"/>
            <a:ext cx="25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Transgender 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593089" y="2514275"/>
            <a:ext cx="25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Genderfluid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4982726" y="2531100"/>
            <a:ext cx="25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Nonbinary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593039" y="5144100"/>
            <a:ext cx="25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Demisexual </a:t>
            </a:r>
            <a:r>
              <a:rPr lang="en" sz="1800">
                <a:solidFill>
                  <a:schemeClr val="dk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rPr>
              <a:t>pride</a:t>
            </a:r>
            <a:endParaRPr sz="1800">
              <a:solidFill>
                <a:schemeClr val="dk2"/>
              </a:solidFill>
              <a:latin typeface="Montserrat Alternates ExtraBold"/>
              <a:ea typeface="Montserrat Alternates ExtraBold"/>
              <a:cs typeface="Montserrat Alternates ExtraBold"/>
              <a:sym typeface="Montserrat Alternate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